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7" r:id="rId4"/>
    <p:sldId id="261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4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40C3-F16E-46BE-B640-FBB2F57D757E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A5518-9390-42A9-85FD-D44784B06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28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6F06A-4860-4995-BD98-6BB8E6DED05E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1001-0C7A-4A40-AE55-9F8D70C03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1001-0C7A-4A40-AE55-9F8D70C0344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47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10" y="1124744"/>
            <a:ext cx="8731453" cy="1080120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23728" y="45855"/>
            <a:ext cx="6840760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5855"/>
            <a:ext cx="6840760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564904"/>
            <a:ext cx="822960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4.jpeg"/><Relationship Id="rId10" Type="http://schemas.openxmlformats.org/officeDocument/2006/relationships/image" Target="../media/image36.jpeg"/><Relationship Id="rId4" Type="http://schemas.openxmlformats.org/officeDocument/2006/relationships/image" Target="../media/image33.png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10" y="0"/>
            <a:ext cx="9126990" cy="2780928"/>
          </a:xfrm>
        </p:spPr>
        <p:txBody>
          <a:bodyPr>
            <a:normAutofit/>
          </a:bodyPr>
          <a:lstStyle/>
          <a:p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</a:rPr>
              <a:t>Опыт 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</a:rPr>
              <a:t>работы по использованию игровых  приемов  в процессе обучения дошкольников </a:t>
            </a:r>
            <a:br>
              <a:rPr lang="ru-RU" altLang="ru-RU" b="1" dirty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</a:rPr>
              <a:t>количеству и счету. 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37212" y="2925786"/>
            <a:ext cx="3051212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ДС № 28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Алькина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С.А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46"/>
          <a:stretch>
            <a:fillRect/>
          </a:stretch>
        </p:blipFill>
        <p:spPr>
          <a:xfrm>
            <a:off x="2214562" y="332656"/>
            <a:ext cx="6245869" cy="6408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843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к\Desktop\Для крайновой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" r="8247"/>
          <a:stretch>
            <a:fillRect/>
          </a:stretch>
        </p:blipFill>
        <p:spPr>
          <a:xfrm>
            <a:off x="1763688" y="642938"/>
            <a:ext cx="7272808" cy="6026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20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к\Desktop\Для крайновой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" r="8247"/>
          <a:stretch>
            <a:fillRect/>
          </a:stretch>
        </p:blipFill>
        <p:spPr>
          <a:xfrm>
            <a:off x="1907704" y="692696"/>
            <a:ext cx="7056784" cy="5527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36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Для крайновой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r="11215"/>
          <a:stretch>
            <a:fillRect/>
          </a:stretch>
        </p:blipFill>
        <p:spPr>
          <a:xfrm>
            <a:off x="1835696" y="476672"/>
            <a:ext cx="7056784" cy="5400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472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Для крайновой\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4" t="2042" r="23325" b="48959"/>
          <a:stretch>
            <a:fillRect/>
          </a:stretch>
        </p:blipFill>
        <p:spPr>
          <a:xfrm>
            <a:off x="2143125" y="739776"/>
            <a:ext cx="2286000" cy="1714500"/>
          </a:xfrm>
          <a:prstGeom prst="rect">
            <a:avLst/>
          </a:prstGeom>
          <a:noFill/>
        </p:spPr>
      </p:pic>
      <p:pic>
        <p:nvPicPr>
          <p:cNvPr id="3" name="Picture 3" descr="C:\Users\пк\Desktop\Для крайновой\razdat-mater-dikie-belka-84158-363-min-768x10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t="4041" r="35188" b="50665"/>
          <a:stretch>
            <a:fillRect/>
          </a:stretch>
        </p:blipFill>
        <p:spPr bwMode="auto">
          <a:xfrm>
            <a:off x="4686594" y="882651"/>
            <a:ext cx="192881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пк\Desktop\Для крайновой\razdat-mater-dikie-belka-84158-363-min-768x10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t="3999" r="64648" b="73334"/>
          <a:stretch>
            <a:fillRect/>
          </a:stretch>
        </p:blipFill>
        <p:spPr bwMode="auto">
          <a:xfrm>
            <a:off x="6858000" y="1239839"/>
            <a:ext cx="10001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Содержимое 10" descr="C:\Users\пк\Desktop\Для крайновой\cifry_-5.gi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8" t="15152" r="18767" b="23289"/>
          <a:stretch>
            <a:fillRect/>
          </a:stretch>
        </p:blipFill>
        <p:spPr bwMode="auto">
          <a:xfrm>
            <a:off x="8244408" y="1214437"/>
            <a:ext cx="5000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пк\Desktop\Для крайновой\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r="8594"/>
          <a:stretch>
            <a:fillRect/>
          </a:stretch>
        </p:blipFill>
        <p:spPr bwMode="auto">
          <a:xfrm>
            <a:off x="1812925" y="2701982"/>
            <a:ext cx="29464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пк\Desktop\Для крайновой\a54ed2024d5b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344" y="2742222"/>
            <a:ext cx="164306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Содержимое 10" descr="C:\Users\пк\Desktop\Для крайновой\cifry_-5.gi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8" t="15152" r="18767" b="23289"/>
          <a:stretch>
            <a:fillRect/>
          </a:stretch>
        </p:blipFill>
        <p:spPr bwMode="auto">
          <a:xfrm>
            <a:off x="7358063" y="3029733"/>
            <a:ext cx="5000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Содержимое 10" descr="C:\Users\пк\Desktop\Для крайновой\cifry_-5.gi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8" t="15152" r="18767" b="23289"/>
          <a:stretch>
            <a:fillRect/>
          </a:stretch>
        </p:blipFill>
        <p:spPr bwMode="auto">
          <a:xfrm>
            <a:off x="2483768" y="5143500"/>
            <a:ext cx="5000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пк\Desktop\Для крайновой\depositphotos_9346273-stock-photo-symbol-plus-and-minu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1" t="33333" r="7143" b="29167"/>
          <a:stretch>
            <a:fillRect/>
          </a:stretch>
        </p:blipFill>
        <p:spPr bwMode="auto">
          <a:xfrm>
            <a:off x="3357563" y="5143500"/>
            <a:ext cx="7858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Содержимое 10" descr="C:\Users\пк\Desktop\Для крайновой\cifry_-5.gi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8" t="15152" r="18767" b="23289"/>
          <a:stretch>
            <a:fillRect/>
          </a:stretch>
        </p:blipFill>
        <p:spPr bwMode="auto">
          <a:xfrm>
            <a:off x="4429125" y="5143500"/>
            <a:ext cx="5000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пк\Desktop\Для крайновой\depositphotos_9346273-stock-photo-symbol-plus-and-minu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t="33333" r="50000" b="33333"/>
          <a:stretch>
            <a:fillRect/>
          </a:stretch>
        </p:blipFill>
        <p:spPr bwMode="auto">
          <a:xfrm>
            <a:off x="5143500" y="5143500"/>
            <a:ext cx="7858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пк\Desktop\Для крайновой\1478901385_preview_gggggg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5"/>
          <a:stretch>
            <a:fillRect/>
          </a:stretch>
        </p:blipFill>
        <p:spPr bwMode="auto">
          <a:xfrm>
            <a:off x="6072188" y="5072063"/>
            <a:ext cx="92868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37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Для крайновой\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4" t="2042" r="23325" b="48959"/>
          <a:stretch>
            <a:fillRect/>
          </a:stretch>
        </p:blipFill>
        <p:spPr>
          <a:xfrm>
            <a:off x="2107406" y="1071563"/>
            <a:ext cx="2349772" cy="1714500"/>
          </a:xfrm>
          <a:prstGeom prst="rect">
            <a:avLst/>
          </a:prstGeom>
          <a:noFill/>
        </p:spPr>
      </p:pic>
      <p:pic>
        <p:nvPicPr>
          <p:cNvPr id="3" name="Picture 5" descr="C:\Users\пк\Desktop\Для крайновой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r="8594"/>
          <a:stretch>
            <a:fillRect/>
          </a:stretch>
        </p:blipFill>
        <p:spPr bwMode="auto">
          <a:xfrm>
            <a:off x="5072063" y="1000125"/>
            <a:ext cx="278606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7" t="59979" r="24796" b="6874"/>
          <a:stretch>
            <a:fillRect/>
          </a:stretch>
        </p:blipFill>
        <p:spPr bwMode="auto">
          <a:xfrm>
            <a:off x="714375" y="3214688"/>
            <a:ext cx="1143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7" t="59979" r="24796" b="6874"/>
          <a:stretch>
            <a:fillRect/>
          </a:stretch>
        </p:blipFill>
        <p:spPr bwMode="auto">
          <a:xfrm>
            <a:off x="2000250" y="3214688"/>
            <a:ext cx="1143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7" t="59979" r="24796" b="6874"/>
          <a:stretch>
            <a:fillRect/>
          </a:stretch>
        </p:blipFill>
        <p:spPr bwMode="auto">
          <a:xfrm>
            <a:off x="3314178" y="3231259"/>
            <a:ext cx="1143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7" t="59979" r="24796" b="6874"/>
          <a:stretch>
            <a:fillRect/>
          </a:stretch>
        </p:blipFill>
        <p:spPr bwMode="auto">
          <a:xfrm>
            <a:off x="1304403" y="4221088"/>
            <a:ext cx="1143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7" t="59979" r="24796" b="6874"/>
          <a:stretch>
            <a:fillRect/>
          </a:stretch>
        </p:blipFill>
        <p:spPr bwMode="auto">
          <a:xfrm>
            <a:off x="2724150" y="4221088"/>
            <a:ext cx="1143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пк\Desktop\Для крайновой\iZ73N7XJ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 r="33018"/>
          <a:stretch>
            <a:fillRect/>
          </a:stretch>
        </p:blipFill>
        <p:spPr bwMode="auto">
          <a:xfrm>
            <a:off x="5679281" y="3055438"/>
            <a:ext cx="7858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пк\Desktop\Для крайновой\iZ73N7XJ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 r="33018"/>
          <a:stretch>
            <a:fillRect/>
          </a:stretch>
        </p:blipFill>
        <p:spPr bwMode="auto">
          <a:xfrm>
            <a:off x="6876256" y="3055438"/>
            <a:ext cx="7858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пк\Desktop\Для крайновой\iZ73N7XJ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 r="33018"/>
          <a:stretch>
            <a:fillRect/>
          </a:stretch>
        </p:blipFill>
        <p:spPr bwMode="auto">
          <a:xfrm>
            <a:off x="5679281" y="3956464"/>
            <a:ext cx="7858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пк\Desktop\Для крайновой\iZ73N7XJ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 r="33018"/>
          <a:stretch>
            <a:fillRect/>
          </a:stretch>
        </p:blipFill>
        <p:spPr bwMode="auto">
          <a:xfrm>
            <a:off x="6876255" y="3956464"/>
            <a:ext cx="7858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Содержимое 10" descr="C:\Users\пк\Desktop\Для крайновой\cifry_-5.gi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8" t="15152" r="18767" b="23289"/>
          <a:stretch>
            <a:fillRect/>
          </a:stretch>
        </p:blipFill>
        <p:spPr bwMode="auto">
          <a:xfrm>
            <a:off x="2107406" y="5682902"/>
            <a:ext cx="5000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пк\Desktop\Для крайновой\depositphotos_9346273-stock-photo-symbol-plus-and-minu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1" t="33333" r="7143" b="29167"/>
          <a:stretch>
            <a:fillRect/>
          </a:stretch>
        </p:blipFill>
        <p:spPr bwMode="auto">
          <a:xfrm>
            <a:off x="3081338" y="5682902"/>
            <a:ext cx="7858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C:\Users\пк\Desktop\Для крайновой\cifry_-4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15152" r="18767" b="24867"/>
          <a:stretch>
            <a:fillRect/>
          </a:stretch>
        </p:blipFill>
        <p:spPr bwMode="auto">
          <a:xfrm>
            <a:off x="4357688" y="57150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пк\Desktop\Для крайновой\depositphotos_9346273-stock-photo-symbol-plus-and-minu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t="33333" r="50000" b="33333"/>
          <a:stretch>
            <a:fillRect/>
          </a:stretch>
        </p:blipFill>
        <p:spPr bwMode="auto">
          <a:xfrm>
            <a:off x="5286374" y="5682902"/>
            <a:ext cx="7858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C:\Users\пк\Desktop\Для крайновой\hello_html_m7041696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548" y="5647183"/>
            <a:ext cx="7334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72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8643937" cy="664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7381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486" y="1700808"/>
            <a:ext cx="7381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96752"/>
            <a:ext cx="7381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8502"/>
            <a:ext cx="7381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2" y="2755106"/>
            <a:ext cx="7381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50" y="2463876"/>
            <a:ext cx="7381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67638"/>
            <a:ext cx="7381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911" y="2907506"/>
            <a:ext cx="7381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62388"/>
            <a:ext cx="7381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4" y="3916864"/>
            <a:ext cx="7381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5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пк\Desktop\Для крайновой\slide-4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7"/>
          <a:stretch>
            <a:fillRect/>
          </a:stretch>
        </p:blipFill>
        <p:spPr>
          <a:xfrm>
            <a:off x="2051720" y="332656"/>
            <a:ext cx="6984776" cy="5688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68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к\Desktop\Для крайновой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0" r="60654" b="-2557"/>
          <a:stretch>
            <a:fillRect/>
          </a:stretch>
        </p:blipFill>
        <p:spPr>
          <a:xfrm>
            <a:off x="2195736" y="404664"/>
            <a:ext cx="6120680" cy="6336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487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к\Desktop\Для крайновой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0" r="60654" b="-2557"/>
          <a:stretch>
            <a:fillRect/>
          </a:stretch>
        </p:blipFill>
        <p:spPr>
          <a:xfrm>
            <a:off x="1691680" y="549274"/>
            <a:ext cx="5328592" cy="6408117"/>
          </a:xfrm>
          <a:prstGeom prst="rect">
            <a:avLst/>
          </a:prstGeom>
          <a:noFill/>
        </p:spPr>
      </p:pic>
      <p:pic>
        <p:nvPicPr>
          <p:cNvPr id="3" name="Picture 4" descr="C:\Users\пк\Desktop\Для крайновой\1_5255039dbd3525255039dbd3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3" t="39307" b="7895"/>
          <a:stretch>
            <a:fillRect/>
          </a:stretch>
        </p:blipFill>
        <p:spPr bwMode="auto">
          <a:xfrm>
            <a:off x="4235812" y="3501008"/>
            <a:ext cx="475252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Содержимое 10" descr="C:\Users\пк\Desktop\Для крайновой\cifry_-5.gi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8" t="15152" r="18767" b="23289"/>
          <a:stretch>
            <a:fillRect/>
          </a:stretch>
        </p:blipFill>
        <p:spPr bwMode="auto">
          <a:xfrm rot="18686770">
            <a:off x="8174414" y="3983643"/>
            <a:ext cx="4032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Содержимое 7" descr="C:\Users\пк\Desktop\Для крайновой\six_red.gif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t="7124" r="9332" b="16875"/>
          <a:stretch>
            <a:fillRect/>
          </a:stretch>
        </p:blipFill>
        <p:spPr bwMode="auto">
          <a:xfrm rot="18635113">
            <a:off x="7538847" y="4077681"/>
            <a:ext cx="376237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пк\Desktop\Для крайновой\uchim-cifri-008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8" t="26488" r="40118" b="37529"/>
          <a:stretch>
            <a:fillRect/>
          </a:stretch>
        </p:blipFill>
        <p:spPr bwMode="auto">
          <a:xfrm rot="18647045">
            <a:off x="6940975" y="4121374"/>
            <a:ext cx="3571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пк\Desktop\Для крайновой\hello_html_m2bf2d44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2441">
            <a:off x="6375191" y="4349701"/>
            <a:ext cx="322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пк\Desktop\Для крайновой\hello_html_m7041696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07563">
            <a:off x="5840492" y="4404444"/>
            <a:ext cx="35718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пк\Desktop\Для крайновой\1478901385_preview_gggggg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5"/>
          <a:stretch>
            <a:fillRect/>
          </a:stretch>
        </p:blipFill>
        <p:spPr bwMode="auto">
          <a:xfrm rot="18956318">
            <a:off x="5071301" y="4452189"/>
            <a:ext cx="4873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82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08920"/>
            <a:ext cx="5149991" cy="3208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6340">
            <a:off x="958073" y="2245988"/>
            <a:ext cx="3240088" cy="382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24470">
            <a:off x="4708083" y="608202"/>
            <a:ext cx="3670300" cy="2860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32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пк\Desktop\Для крайновой\2712436_stock-photo-mushroom-theme-imag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5"/>
            <a:ext cx="3744416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Содержимое 5" descr="00078aph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2702" b="5405"/>
          <a:stretch>
            <a:fillRect/>
          </a:stretch>
        </p:blipFill>
        <p:spPr>
          <a:xfrm>
            <a:off x="5148064" y="332657"/>
            <a:ext cx="3888432" cy="4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пк\Desktop\Для крайновой\2712436_stock-photo-mushroom-theme-imag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620713"/>
            <a:ext cx="7272808" cy="6048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138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9"/>
          <a:stretch>
            <a:fillRect/>
          </a:stretch>
        </p:blipFill>
        <p:spPr>
          <a:xfrm>
            <a:off x="1835696" y="764704"/>
            <a:ext cx="7128792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625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3178696" cy="417646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5855"/>
            <a:ext cx="484626" cy="11806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777680" y="2348880"/>
            <a:ext cx="317869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5117">
            <a:off x="552903" y="2773146"/>
            <a:ext cx="4110902" cy="30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75568">
            <a:off x="4957600" y="1573769"/>
            <a:ext cx="3855809" cy="3114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703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371692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pp.userapi.com/c824501/v824501288/5bc53/jKNnO3ikE-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0648"/>
            <a:ext cx="446449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 descr="https://rebenkoved.ru/wp-content/uploads/2016/08/994839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3212976"/>
            <a:ext cx="410222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33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" r="19238"/>
          <a:stretch>
            <a:fillRect/>
          </a:stretch>
        </p:blipFill>
        <p:spPr bwMode="auto">
          <a:xfrm rot="603994">
            <a:off x="573809" y="2443258"/>
            <a:ext cx="3023698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604">
            <a:off x="5265344" y="671803"/>
            <a:ext cx="3539243" cy="313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403470">
            <a:off x="3623486" y="3169021"/>
            <a:ext cx="3727212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7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2875002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Математические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сказки</a:t>
            </a:r>
          </a:p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Занятия-соревнования, викторины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Занятия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путешествия</a:t>
            </a:r>
            <a:r>
              <a:rPr lang="ru-RU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6428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еминар по преемст со школой\70769611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0648"/>
            <a:ext cx="292916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125213">
            <a:off x="307268" y="2767111"/>
            <a:ext cx="3544191" cy="2428875"/>
          </a:xfrm>
          <a:prstGeom prst="rect">
            <a:avLst/>
          </a:prstGeom>
        </p:spPr>
      </p:pic>
      <p:pic>
        <p:nvPicPr>
          <p:cNvPr id="6" name="Picture 3" descr="F:\дельф 2\IMG_06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6" r="4054" b="-5714"/>
          <a:stretch>
            <a:fillRect/>
          </a:stretch>
        </p:blipFill>
        <p:spPr bwMode="auto">
          <a:xfrm rot="435011">
            <a:off x="4004209" y="3853026"/>
            <a:ext cx="4689647" cy="275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37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08920"/>
            <a:ext cx="5149991" cy="3208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F:\театр\IMG_09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393134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1508" y="188640"/>
            <a:ext cx="3714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0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330405_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4" y="620688"/>
            <a:ext cx="705678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1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180a3e1dcfeb8ff4ac232945f33422b85102064"/>
</p:tagLst>
</file>

<file path=ppt/theme/theme1.xml><?xml version="1.0" encoding="utf-8"?>
<a:theme xmlns:a="http://schemas.openxmlformats.org/drawingml/2006/main" name="Тема Office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30</Words>
  <Application>Microsoft Office PowerPoint</Application>
  <PresentationFormat>Экран (4:3)</PresentationFormat>
  <Paragraphs>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Опыт работы по использованию игровых  приемов  в процессе обучения дошкольников  количеству и счету.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Юный читатель</dc:title>
  <dc:creator>obstinate</dc:creator>
  <dc:description>Шаблон презентации с сайта https://presentation-creation.ru/</dc:description>
  <cp:lastModifiedBy>Admin</cp:lastModifiedBy>
  <cp:revision>133</cp:revision>
  <dcterms:created xsi:type="dcterms:W3CDTF">2018-02-25T09:09:03Z</dcterms:created>
  <dcterms:modified xsi:type="dcterms:W3CDTF">2023-10-09T13:44:29Z</dcterms:modified>
</cp:coreProperties>
</file>